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260" r:id="rId5"/>
    <p:sldId id="259" r:id="rId6"/>
    <p:sldId id="313" r:id="rId7"/>
    <p:sldId id="273" r:id="rId8"/>
    <p:sldId id="291" r:id="rId9"/>
    <p:sldId id="314" r:id="rId10"/>
    <p:sldId id="292" r:id="rId11"/>
    <p:sldId id="274" r:id="rId12"/>
    <p:sldId id="293" r:id="rId13"/>
    <p:sldId id="294" r:id="rId14"/>
  </p:sldIdLst>
  <p:sldSz cx="12192000" cy="6858000"/>
  <p:notesSz cx="6858000" cy="9144000"/>
  <p:embeddedFontLs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Footlight MT Light" panose="0204060206030A020304" pitchFamily="18" charset="77"/>
      <p:regular r:id="rId19"/>
    </p:embeddedFont>
    <p:embeddedFont>
      <p:font typeface="Nickainley Normal" pitchFamily="2" charset="77"/>
      <p:regular r:id="rId20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53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customXml" Target="../customXml/item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theme" Target="theme/theme1.xml"/><Relationship Id="rId28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Relationship Id="rId27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8F00A3A9-1200-FE47-B53B-94D1BE08A2E8}"/>
    <pc:docChg chg="undo custSel modSld">
      <pc:chgData name="UNB - AMa - Wanessa Cristina Reis Ribeiro" userId="cfec2968-652d-4b1c-88d7-e41096db917c" providerId="ADAL" clId="{8F00A3A9-1200-FE47-B53B-94D1BE08A2E8}" dt="2022-09-11T19:02:37.684" v="32" actId="255"/>
      <pc:docMkLst>
        <pc:docMk/>
      </pc:docMkLst>
      <pc:sldChg chg="addSp modSp mod">
        <pc:chgData name="UNB - AMa - Wanessa Cristina Reis Ribeiro" userId="cfec2968-652d-4b1c-88d7-e41096db917c" providerId="ADAL" clId="{8F00A3A9-1200-FE47-B53B-94D1BE08A2E8}" dt="2022-09-11T19:01:40.308" v="18" actId="1076"/>
        <pc:sldMkLst>
          <pc:docMk/>
          <pc:sldMk cId="2433216380" sldId="258"/>
        </pc:sldMkLst>
        <pc:spChg chg="add mod">
          <ac:chgData name="UNB - AMa - Wanessa Cristina Reis Ribeiro" userId="cfec2968-652d-4b1c-88d7-e41096db917c" providerId="ADAL" clId="{8F00A3A9-1200-FE47-B53B-94D1BE08A2E8}" dt="2022-09-11T19:01:40.308" v="18" actId="1076"/>
          <ac:spMkLst>
            <pc:docMk/>
            <pc:sldMk cId="2433216380" sldId="258"/>
            <ac:spMk id="3" creationId="{5B86BF78-DA9D-A0A5-2D4B-55E0C4E94928}"/>
          </ac:spMkLst>
        </pc:spChg>
        <pc:spChg chg="mod">
          <ac:chgData name="UNB - AMa - Wanessa Cristina Reis Ribeiro" userId="cfec2968-652d-4b1c-88d7-e41096db917c" providerId="ADAL" clId="{8F00A3A9-1200-FE47-B53B-94D1BE08A2E8}" dt="2022-09-11T19:01:40.308" v="18" actId="1076"/>
          <ac:spMkLst>
            <pc:docMk/>
            <pc:sldMk cId="2433216380" sldId="258"/>
            <ac:spMk id="33" creationId="{00000000-0000-0000-0000-000000000000}"/>
          </ac:spMkLst>
        </pc:spChg>
        <pc:spChg chg="mod">
          <ac:chgData name="UNB - AMa - Wanessa Cristina Reis Ribeiro" userId="cfec2968-652d-4b1c-88d7-e41096db917c" providerId="ADAL" clId="{8F00A3A9-1200-FE47-B53B-94D1BE08A2E8}" dt="2022-09-11T19:01:40.308" v="18" actId="1076"/>
          <ac:spMkLst>
            <pc:docMk/>
            <pc:sldMk cId="2433216380" sldId="258"/>
            <ac:spMk id="34" creationId="{00000000-0000-0000-0000-000000000000}"/>
          </ac:spMkLst>
        </pc:spChg>
        <pc:spChg chg="mod">
          <ac:chgData name="UNB - AMa - Wanessa Cristina Reis Ribeiro" userId="cfec2968-652d-4b1c-88d7-e41096db917c" providerId="ADAL" clId="{8F00A3A9-1200-FE47-B53B-94D1BE08A2E8}" dt="2022-09-11T19:01:40.308" v="18" actId="1076"/>
          <ac:spMkLst>
            <pc:docMk/>
            <pc:sldMk cId="2433216380" sldId="258"/>
            <ac:spMk id="46" creationId="{00000000-0000-0000-0000-000000000000}"/>
          </ac:spMkLst>
        </pc:spChg>
        <pc:picChg chg="mod">
          <ac:chgData name="UNB - AMa - Wanessa Cristina Reis Ribeiro" userId="cfec2968-652d-4b1c-88d7-e41096db917c" providerId="ADAL" clId="{8F00A3A9-1200-FE47-B53B-94D1BE08A2E8}" dt="2022-09-11T19:01:40.308" v="18" actId="1076"/>
          <ac:picMkLst>
            <pc:docMk/>
            <pc:sldMk cId="2433216380" sldId="258"/>
            <ac:picMk id="18" creationId="{4689E2E0-5FFB-DD79-6177-C8720728D2D7}"/>
          </ac:picMkLst>
        </pc:picChg>
      </pc:sldChg>
      <pc:sldChg chg="modSp mod">
        <pc:chgData name="UNB - AMa - Wanessa Cristina Reis Ribeiro" userId="cfec2968-652d-4b1c-88d7-e41096db917c" providerId="ADAL" clId="{8F00A3A9-1200-FE47-B53B-94D1BE08A2E8}" dt="2022-09-11T19:02:18.293" v="26" actId="1076"/>
        <pc:sldMkLst>
          <pc:docMk/>
          <pc:sldMk cId="3617425216" sldId="259"/>
        </pc:sldMkLst>
        <pc:spChg chg="mod">
          <ac:chgData name="UNB - AMa - Wanessa Cristina Reis Ribeiro" userId="cfec2968-652d-4b1c-88d7-e41096db917c" providerId="ADAL" clId="{8F00A3A9-1200-FE47-B53B-94D1BE08A2E8}" dt="2022-09-11T19:02:18.293" v="26" actId="1076"/>
          <ac:spMkLst>
            <pc:docMk/>
            <pc:sldMk cId="3617425216" sldId="259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8F00A3A9-1200-FE47-B53B-94D1BE08A2E8}" dt="2022-09-11T19:01:47.321" v="19" actId="2711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8F00A3A9-1200-FE47-B53B-94D1BE08A2E8}" dt="2022-09-11T19:01:47.321" v="19" actId="2711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8F00A3A9-1200-FE47-B53B-94D1BE08A2E8}" dt="2022-09-11T19:02:23.062" v="27" actId="255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8F00A3A9-1200-FE47-B53B-94D1BE08A2E8}" dt="2022-09-11T19:02:23.062" v="27" actId="255"/>
          <ac:spMkLst>
            <pc:docMk/>
            <pc:sldMk cId="1109400992" sldId="273"/>
            <ac:spMk id="20" creationId="{64E150AD-0920-7758-1E44-057026EF03E5}"/>
          </ac:spMkLst>
        </pc:spChg>
      </pc:sldChg>
      <pc:sldChg chg="modSp mod">
        <pc:chgData name="UNB - AMa - Wanessa Cristina Reis Ribeiro" userId="cfec2968-652d-4b1c-88d7-e41096db917c" providerId="ADAL" clId="{8F00A3A9-1200-FE47-B53B-94D1BE08A2E8}" dt="2022-09-11T19:02:33.212" v="31" actId="1076"/>
        <pc:sldMkLst>
          <pc:docMk/>
          <pc:sldMk cId="2069890602" sldId="292"/>
        </pc:sldMkLst>
        <pc:spChg chg="mod">
          <ac:chgData name="UNB - AMa - Wanessa Cristina Reis Ribeiro" userId="cfec2968-652d-4b1c-88d7-e41096db917c" providerId="ADAL" clId="{8F00A3A9-1200-FE47-B53B-94D1BE08A2E8}" dt="2022-09-11T19:02:33.212" v="31" actId="1076"/>
          <ac:spMkLst>
            <pc:docMk/>
            <pc:sldMk cId="2069890602" sldId="292"/>
            <ac:spMk id="6" creationId="{DEE1B5A2-8AA3-A35A-E710-304EC74D42F1}"/>
          </ac:spMkLst>
        </pc:spChg>
        <pc:picChg chg="mod">
          <ac:chgData name="UNB - AMa - Wanessa Cristina Reis Ribeiro" userId="cfec2968-652d-4b1c-88d7-e41096db917c" providerId="ADAL" clId="{8F00A3A9-1200-FE47-B53B-94D1BE08A2E8}" dt="2022-09-11T19:02:29.985" v="29" actId="1076"/>
          <ac:picMkLst>
            <pc:docMk/>
            <pc:sldMk cId="2069890602" sldId="292"/>
            <ac:picMk id="5" creationId="{417C05A2-5C23-2AC5-D997-150F6DD98AF4}"/>
          </ac:picMkLst>
        </pc:picChg>
      </pc:sldChg>
      <pc:sldChg chg="modSp mod">
        <pc:chgData name="UNB - AMa - Wanessa Cristina Reis Ribeiro" userId="cfec2968-652d-4b1c-88d7-e41096db917c" providerId="ADAL" clId="{8F00A3A9-1200-FE47-B53B-94D1BE08A2E8}" dt="2022-09-11T19:02:37.684" v="32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8F00A3A9-1200-FE47-B53B-94D1BE08A2E8}" dt="2022-09-11T19:02:37.684" v="32" actId="255"/>
          <ac:spMkLst>
            <pc:docMk/>
            <pc:sldMk cId="3386527472" sldId="293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8F00A3A9-1200-FE47-B53B-94D1BE08A2E8}" dt="2022-09-11T19:02:02.672" v="23" actId="1076"/>
        <pc:sldMkLst>
          <pc:docMk/>
          <pc:sldMk cId="736123648" sldId="313"/>
        </pc:sldMkLst>
        <pc:spChg chg="mod">
          <ac:chgData name="UNB - AMa - Wanessa Cristina Reis Ribeiro" userId="cfec2968-652d-4b1c-88d7-e41096db917c" providerId="ADAL" clId="{8F00A3A9-1200-FE47-B53B-94D1BE08A2E8}" dt="2022-09-11T19:02:00.233" v="22" actId="1076"/>
          <ac:spMkLst>
            <pc:docMk/>
            <pc:sldMk cId="736123648" sldId="313"/>
            <ac:spMk id="5" creationId="{9F628EC1-26EF-3B5F-4489-66032B80FE3D}"/>
          </ac:spMkLst>
        </pc:spChg>
        <pc:spChg chg="mod">
          <ac:chgData name="UNB - AMa - Wanessa Cristina Reis Ribeiro" userId="cfec2968-652d-4b1c-88d7-e41096db917c" providerId="ADAL" clId="{8F00A3A9-1200-FE47-B53B-94D1BE08A2E8}" dt="2022-09-11T19:02:02.672" v="23" actId="1076"/>
          <ac:spMkLst>
            <pc:docMk/>
            <pc:sldMk cId="736123648" sldId="313"/>
            <ac:spMk id="9" creationId="{A1CE9555-3510-7BE7-A3B4-6B236B6E48A0}"/>
          </ac:spMkLst>
        </pc:spChg>
      </pc:sldChg>
    </pc:docChg>
  </pc:docChgLst>
  <pc:docChgLst>
    <pc:chgData name="UNB - AMa - Wanessa Cristina Reis Ribeiro" userId="cfec2968-652d-4b1c-88d7-e41096db917c" providerId="ADAL" clId="{2B064612-38D7-DE46-B445-C46AB6D62B80}"/>
    <pc:docChg chg="modSld">
      <pc:chgData name="UNB - AMa - Wanessa Cristina Reis Ribeiro" userId="cfec2968-652d-4b1c-88d7-e41096db917c" providerId="ADAL" clId="{2B064612-38D7-DE46-B445-C46AB6D62B80}" dt="2022-09-26T11:44:32.579" v="41" actId="1076"/>
      <pc:docMkLst>
        <pc:docMk/>
      </pc:docMkLst>
      <pc:sldChg chg="modSp mod">
        <pc:chgData name="UNB - AMa - Wanessa Cristina Reis Ribeiro" userId="cfec2968-652d-4b1c-88d7-e41096db917c" providerId="ADAL" clId="{2B064612-38D7-DE46-B445-C46AB6D62B80}" dt="2022-09-26T11:44:32.579" v="41" actId="1076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2B064612-38D7-DE46-B445-C46AB6D62B80}" dt="2022-09-26T11:44:28.371" v="40" actId="1076"/>
          <ac:spMkLst>
            <pc:docMk/>
            <pc:sldMk cId="2433216380" sldId="258"/>
            <ac:spMk id="2" creationId="{425D5C5C-E101-870F-FB8D-3D9B719E2A86}"/>
          </ac:spMkLst>
        </pc:spChg>
        <pc:spChg chg="mod">
          <ac:chgData name="UNB - AMa - Wanessa Cristina Reis Ribeiro" userId="cfec2968-652d-4b1c-88d7-e41096db917c" providerId="ADAL" clId="{2B064612-38D7-DE46-B445-C46AB6D62B80}" dt="2022-09-26T11:44:32.579" v="41" actId="1076"/>
          <ac:spMkLst>
            <pc:docMk/>
            <pc:sldMk cId="2433216380" sldId="258"/>
            <ac:spMk id="26" creationId="{DC0D46A4-B1D4-DF51-296D-71ECA404F641}"/>
          </ac:spMkLst>
        </pc:spChg>
        <pc:spChg chg="mod">
          <ac:chgData name="UNB - AMa - Wanessa Cristina Reis Ribeiro" userId="cfec2968-652d-4b1c-88d7-e41096db917c" providerId="ADAL" clId="{2B064612-38D7-DE46-B445-C46AB6D62B80}" dt="2022-09-26T11:44:18.645" v="36" actId="255"/>
          <ac:spMkLst>
            <pc:docMk/>
            <pc:sldMk cId="2433216380" sldId="258"/>
            <ac:spMk id="34" creationId="{00000000-0000-0000-0000-000000000000}"/>
          </ac:spMkLst>
        </pc:spChg>
        <pc:picChg chg="mod">
          <ac:chgData name="UNB - AMa - Wanessa Cristina Reis Ribeiro" userId="cfec2968-652d-4b1c-88d7-e41096db917c" providerId="ADAL" clId="{2B064612-38D7-DE46-B445-C46AB6D62B80}" dt="2022-09-26T11:44:20.246" v="37" actId="1076"/>
          <ac:picMkLst>
            <pc:docMk/>
            <pc:sldMk cId="2433216380" sldId="258"/>
            <ac:picMk id="5" creationId="{3B72C9EB-0FEC-1B84-3A58-5F3A1EFB7A7D}"/>
          </ac:picMkLst>
        </pc:picChg>
      </pc:sldChg>
      <pc:sldChg chg="modSp mod">
        <pc:chgData name="UNB - AMa - Wanessa Cristina Reis Ribeiro" userId="cfec2968-652d-4b1c-88d7-e41096db917c" providerId="ADAL" clId="{2B064612-38D7-DE46-B445-C46AB6D62B80}" dt="2022-09-26T11:43:52.387" v="28" actId="1076"/>
        <pc:sldMkLst>
          <pc:docMk/>
          <pc:sldMk cId="3617425216" sldId="259"/>
        </pc:sldMkLst>
        <pc:spChg chg="mod">
          <ac:chgData name="UNB - AMa - Wanessa Cristina Reis Ribeiro" userId="cfec2968-652d-4b1c-88d7-e41096db917c" providerId="ADAL" clId="{2B064612-38D7-DE46-B445-C46AB6D62B80}" dt="2022-09-26T11:43:52.387" v="28" actId="1076"/>
          <ac:spMkLst>
            <pc:docMk/>
            <pc:sldMk cId="3617425216" sldId="259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2B064612-38D7-DE46-B445-C46AB6D62B80}" dt="2022-09-26T11:43:58.546" v="30" actId="255"/>
        <pc:sldMkLst>
          <pc:docMk/>
          <pc:sldMk cId="2451219081" sldId="260"/>
        </pc:sldMkLst>
        <pc:spChg chg="mod">
          <ac:chgData name="UNB - AMa - Wanessa Cristina Reis Ribeiro" userId="cfec2968-652d-4b1c-88d7-e41096db917c" providerId="ADAL" clId="{2B064612-38D7-DE46-B445-C46AB6D62B80}" dt="2022-09-26T11:43:58.546" v="30" actId="255"/>
          <ac:spMkLst>
            <pc:docMk/>
            <pc:sldMk cId="2451219081" sldId="260"/>
            <ac:spMk id="6" creationId="{DA9B81AB-B7DF-FC98-ABE8-C5B2F19E0C29}"/>
          </ac:spMkLst>
        </pc:spChg>
      </pc:sldChg>
      <pc:sldChg chg="modSp mod">
        <pc:chgData name="UNB - AMa - Wanessa Cristina Reis Ribeiro" userId="cfec2968-652d-4b1c-88d7-e41096db917c" providerId="ADAL" clId="{2B064612-38D7-DE46-B445-C46AB6D62B80}" dt="2022-09-26T11:44:09.776" v="33" actId="2710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2B064612-38D7-DE46-B445-C46AB6D62B80}" dt="2022-09-26T11:44:09.776" v="33" actId="2710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2B064612-38D7-DE46-B445-C46AB6D62B80}" dt="2022-09-26T11:43:35.621" v="22" actId="255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2B064612-38D7-DE46-B445-C46AB6D62B80}" dt="2022-09-26T11:43:35.621" v="22" actId="255"/>
          <ac:spMkLst>
            <pc:docMk/>
            <pc:sldMk cId="1109400992" sldId="273"/>
            <ac:spMk id="22" creationId="{12E72040-AE66-13C4-4AE4-6B9FF3EC70C1}"/>
          </ac:spMkLst>
        </pc:spChg>
      </pc:sldChg>
      <pc:sldChg chg="modSp mod">
        <pc:chgData name="UNB - AMa - Wanessa Cristina Reis Ribeiro" userId="cfec2968-652d-4b1c-88d7-e41096db917c" providerId="ADAL" clId="{2B064612-38D7-DE46-B445-C46AB6D62B80}" dt="2022-09-26T11:42:59.001" v="11" actId="1076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2B064612-38D7-DE46-B445-C46AB6D62B80}" dt="2022-09-26T11:42:59.001" v="11" actId="1076"/>
          <ac:spMkLst>
            <pc:docMk/>
            <pc:sldMk cId="2806844550" sldId="274"/>
            <ac:spMk id="12" creationId="{0C42946C-B531-A055-53DE-58F047B9ACA8}"/>
          </ac:spMkLst>
        </pc:spChg>
      </pc:sldChg>
      <pc:sldChg chg="modSp mod">
        <pc:chgData name="UNB - AMa - Wanessa Cristina Reis Ribeiro" userId="cfec2968-652d-4b1c-88d7-e41096db917c" providerId="ADAL" clId="{2B064612-38D7-DE46-B445-C46AB6D62B80}" dt="2022-09-26T11:43:28.252" v="20" actId="2711"/>
        <pc:sldMkLst>
          <pc:docMk/>
          <pc:sldMk cId="314462596" sldId="291"/>
        </pc:sldMkLst>
        <pc:spChg chg="mod">
          <ac:chgData name="UNB - AMa - Wanessa Cristina Reis Ribeiro" userId="cfec2968-652d-4b1c-88d7-e41096db917c" providerId="ADAL" clId="{2B064612-38D7-DE46-B445-C46AB6D62B80}" dt="2022-09-26T11:43:20.010" v="18" actId="255"/>
          <ac:spMkLst>
            <pc:docMk/>
            <pc:sldMk cId="314462596" sldId="291"/>
            <ac:spMk id="2" creationId="{78B8EE4A-E125-0133-D4A9-DBBA4E0CC1D8}"/>
          </ac:spMkLst>
        </pc:spChg>
        <pc:spChg chg="mod">
          <ac:chgData name="UNB - AMa - Wanessa Cristina Reis Ribeiro" userId="cfec2968-652d-4b1c-88d7-e41096db917c" providerId="ADAL" clId="{2B064612-38D7-DE46-B445-C46AB6D62B80}" dt="2022-09-26T11:43:20.010" v="18" actId="255"/>
          <ac:spMkLst>
            <pc:docMk/>
            <pc:sldMk cId="314462596" sldId="291"/>
            <ac:spMk id="21" creationId="{008DEF45-40AC-E702-4586-8D25682EBE5A}"/>
          </ac:spMkLst>
        </pc:spChg>
        <pc:spChg chg="mod">
          <ac:chgData name="UNB - AMa - Wanessa Cristina Reis Ribeiro" userId="cfec2968-652d-4b1c-88d7-e41096db917c" providerId="ADAL" clId="{2B064612-38D7-DE46-B445-C46AB6D62B80}" dt="2022-09-26T11:43:20.010" v="18" actId="255"/>
          <ac:spMkLst>
            <pc:docMk/>
            <pc:sldMk cId="314462596" sldId="291"/>
            <ac:spMk id="27" creationId="{9659C571-5865-5EAE-2F00-6471E7FF3D21}"/>
          </ac:spMkLst>
        </pc:spChg>
        <pc:spChg chg="mod">
          <ac:chgData name="UNB - AMa - Wanessa Cristina Reis Ribeiro" userId="cfec2968-652d-4b1c-88d7-e41096db917c" providerId="ADAL" clId="{2B064612-38D7-DE46-B445-C46AB6D62B80}" dt="2022-09-26T11:43:20.010" v="18" actId="255"/>
          <ac:spMkLst>
            <pc:docMk/>
            <pc:sldMk cId="314462596" sldId="291"/>
            <ac:spMk id="29" creationId="{62901CB5-7FE4-DB77-A4BE-A1F4AC882197}"/>
          </ac:spMkLst>
        </pc:spChg>
        <pc:spChg chg="mod">
          <ac:chgData name="UNB - AMa - Wanessa Cristina Reis Ribeiro" userId="cfec2968-652d-4b1c-88d7-e41096db917c" providerId="ADAL" clId="{2B064612-38D7-DE46-B445-C46AB6D62B80}" dt="2022-09-26T11:43:28.252" v="20" actId="2711"/>
          <ac:spMkLst>
            <pc:docMk/>
            <pc:sldMk cId="314462596" sldId="291"/>
            <ac:spMk id="31" creationId="{6D5CD451-7957-A762-77FA-3E50B126659E}"/>
          </ac:spMkLst>
        </pc:spChg>
        <pc:spChg chg="mod">
          <ac:chgData name="UNB - AMa - Wanessa Cristina Reis Ribeiro" userId="cfec2968-652d-4b1c-88d7-e41096db917c" providerId="ADAL" clId="{2B064612-38D7-DE46-B445-C46AB6D62B80}" dt="2022-09-26T11:43:28.252" v="20" actId="2711"/>
          <ac:spMkLst>
            <pc:docMk/>
            <pc:sldMk cId="314462596" sldId="291"/>
            <ac:spMk id="32" creationId="{713AF695-095B-6A86-B116-546335CC47D1}"/>
          </ac:spMkLst>
        </pc:spChg>
        <pc:spChg chg="mod">
          <ac:chgData name="UNB - AMa - Wanessa Cristina Reis Ribeiro" userId="cfec2968-652d-4b1c-88d7-e41096db917c" providerId="ADAL" clId="{2B064612-38D7-DE46-B445-C46AB6D62B80}" dt="2022-09-26T11:43:28.252" v="20" actId="2711"/>
          <ac:spMkLst>
            <pc:docMk/>
            <pc:sldMk cId="314462596" sldId="291"/>
            <ac:spMk id="33" creationId="{7E804CD8-2C8C-6890-E094-97A840330D6D}"/>
          </ac:spMkLst>
        </pc:spChg>
        <pc:spChg chg="mod">
          <ac:chgData name="UNB - AMa - Wanessa Cristina Reis Ribeiro" userId="cfec2968-652d-4b1c-88d7-e41096db917c" providerId="ADAL" clId="{2B064612-38D7-DE46-B445-C46AB6D62B80}" dt="2022-09-26T11:43:28.252" v="20" actId="2711"/>
          <ac:spMkLst>
            <pc:docMk/>
            <pc:sldMk cId="314462596" sldId="291"/>
            <ac:spMk id="34" creationId="{A7C8A0E4-14B4-E2BD-ED99-C6B88AF779A6}"/>
          </ac:spMkLst>
        </pc:spChg>
      </pc:sldChg>
      <pc:sldChg chg="modSp mod">
        <pc:chgData name="UNB - AMa - Wanessa Cristina Reis Ribeiro" userId="cfec2968-652d-4b1c-88d7-e41096db917c" providerId="ADAL" clId="{2B064612-38D7-DE46-B445-C46AB6D62B80}" dt="2022-09-26T11:42:49.299" v="6" actId="1076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2B064612-38D7-DE46-B445-C46AB6D62B80}" dt="2022-09-26T11:42:49.299" v="6" actId="1076"/>
          <ac:spMkLst>
            <pc:docMk/>
            <pc:sldMk cId="3386527472" sldId="293"/>
            <ac:spMk id="3" creationId="{9E3DECC0-F8E5-70CA-E11C-D2529E11ABD4}"/>
          </ac:spMkLst>
        </pc:spChg>
      </pc:sldChg>
      <pc:sldChg chg="modSp mod">
        <pc:chgData name="UNB - AMa - Wanessa Cristina Reis Ribeiro" userId="cfec2968-652d-4b1c-88d7-e41096db917c" providerId="ADAL" clId="{2B064612-38D7-DE46-B445-C46AB6D62B80}" dt="2022-09-26T11:42:38.656" v="1" actId="255"/>
        <pc:sldMkLst>
          <pc:docMk/>
          <pc:sldMk cId="651803828" sldId="294"/>
        </pc:sldMkLst>
        <pc:spChg chg="mod">
          <ac:chgData name="UNB - AMa - Wanessa Cristina Reis Ribeiro" userId="cfec2968-652d-4b1c-88d7-e41096db917c" providerId="ADAL" clId="{2B064612-38D7-DE46-B445-C46AB6D62B80}" dt="2022-09-26T11:42:38.656" v="1" actId="255"/>
          <ac:spMkLst>
            <pc:docMk/>
            <pc:sldMk cId="651803828" sldId="294"/>
            <ac:spMk id="4" creationId="{E6975E4B-AF65-2D32-15FE-6877D8DFC061}"/>
          </ac:spMkLst>
        </pc:spChg>
      </pc:sldChg>
      <pc:sldChg chg="modSp mod">
        <pc:chgData name="UNB - AMa - Wanessa Cristina Reis Ribeiro" userId="cfec2968-652d-4b1c-88d7-e41096db917c" providerId="ADAL" clId="{2B064612-38D7-DE46-B445-C46AB6D62B80}" dt="2022-09-26T11:43:44.201" v="25" actId="2710"/>
        <pc:sldMkLst>
          <pc:docMk/>
          <pc:sldMk cId="736123648" sldId="313"/>
        </pc:sldMkLst>
        <pc:spChg chg="mod">
          <ac:chgData name="UNB - AMa - Wanessa Cristina Reis Ribeiro" userId="cfec2968-652d-4b1c-88d7-e41096db917c" providerId="ADAL" clId="{2B064612-38D7-DE46-B445-C46AB6D62B80}" dt="2022-09-26T11:43:44.201" v="25" actId="2710"/>
          <ac:spMkLst>
            <pc:docMk/>
            <pc:sldMk cId="736123648" sldId="313"/>
            <ac:spMk id="5" creationId="{9F628EC1-26EF-3B5F-4489-66032B80FE3D}"/>
          </ac:spMkLst>
        </pc:spChg>
      </pc:sldChg>
      <pc:sldChg chg="modSp mod">
        <pc:chgData name="UNB - AMa - Wanessa Cristina Reis Ribeiro" userId="cfec2968-652d-4b1c-88d7-e41096db917c" providerId="ADAL" clId="{2B064612-38D7-DE46-B445-C46AB6D62B80}" dt="2022-09-26T11:43:10.853" v="16" actId="14100"/>
        <pc:sldMkLst>
          <pc:docMk/>
          <pc:sldMk cId="3044672944" sldId="314"/>
        </pc:sldMkLst>
        <pc:spChg chg="mod">
          <ac:chgData name="UNB - AMa - Wanessa Cristina Reis Ribeiro" userId="cfec2968-652d-4b1c-88d7-e41096db917c" providerId="ADAL" clId="{2B064612-38D7-DE46-B445-C46AB6D62B80}" dt="2022-09-26T11:43:10.853" v="16" actId="14100"/>
          <ac:spMkLst>
            <pc:docMk/>
            <pc:sldMk cId="3044672944" sldId="314"/>
            <ac:spMk id="2" creationId="{3EF5F37B-F0C6-C6F5-F383-3049833E0B08}"/>
          </ac:spMkLst>
        </pc:spChg>
        <pc:spChg chg="mod">
          <ac:chgData name="UNB - AMa - Wanessa Cristina Reis Ribeiro" userId="cfec2968-652d-4b1c-88d7-e41096db917c" providerId="ADAL" clId="{2B064612-38D7-DE46-B445-C46AB6D62B80}" dt="2022-09-26T11:43:08.748" v="15" actId="2710"/>
          <ac:spMkLst>
            <pc:docMk/>
            <pc:sldMk cId="3044672944" sldId="314"/>
            <ac:spMk id="6" creationId="{DA9B81AB-B7DF-FC98-ABE8-C5B2F19E0C29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10985896" cy="11931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2"/>
            <a:ext cx="12192000" cy="500210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1099930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2796209" y="1616764"/>
            <a:ext cx="3551583" cy="5241236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9210261" y="0"/>
            <a:ext cx="2981739" cy="296848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04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70" r:id="rId4"/>
    <p:sldLayoutId id="2147483675" r:id="rId5"/>
    <p:sldLayoutId id="2147483676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BCBE382-FB98-7387-DBF7-B511AC697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0239" y="4881265"/>
            <a:ext cx="2014197" cy="121285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62441BF-A823-89CB-0EE2-3C75D106EBE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60" y="-61710"/>
            <a:ext cx="7966568" cy="6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6" name="TextBox 22">
            <a:extLst>
              <a:ext uri="{FF2B5EF4-FFF2-40B4-BE49-F238E27FC236}">
                <a16:creationId xmlns:a16="http://schemas.microsoft.com/office/drawing/2014/main" id="{DEE1B5A2-8AA3-A35A-E710-304EC74D42F1}"/>
              </a:ext>
            </a:extLst>
          </p:cNvPr>
          <p:cNvSpPr txBox="1"/>
          <p:nvPr/>
        </p:nvSpPr>
        <p:spPr>
          <a:xfrm>
            <a:off x="4590531" y="2604977"/>
            <a:ext cx="30259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Exercícios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crescimento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pessoal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663677"/>
            <a:ext cx="6675119" cy="623066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636949" y="2682463"/>
            <a:ext cx="5070500" cy="2352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Se você nunca fez um teste de temperamento, procure um ou participe de um seminário ou workshop sobre o tema. Isso vai ajudá-la a se entender melhor e a se tornar mais compreensiva e paciente com os outros.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4307" y="-58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4473116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Princípio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176875" y="2546533"/>
            <a:ext cx="3914170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maneira mais bem-sucedida de facilitar a mudança em outras pessoas é a fórmula A2E: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Aceite-os.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Acredite neles.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Entregue-os a Deus.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937540" y="5922672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F0A288DF-94EE-2898-42D9-8A87B55EA3F7}"/>
              </a:ext>
            </a:extLst>
          </p:cNvPr>
          <p:cNvSpPr txBox="1"/>
          <p:nvPr/>
        </p:nvSpPr>
        <p:spPr>
          <a:xfrm>
            <a:off x="2088036" y="2635631"/>
            <a:ext cx="2526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Minha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oração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hoje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768604" y="952699"/>
            <a:ext cx="4749885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“Querido Deus, ajuda-me a ir mais devagar, a aquietar minha mente e coração e ouvir o Senhor e as outras pessoas. Me ajude a aceitar os outros quando eles não concordam com o que eu digo ou faço; e a estar pronta para ouvir opiniões e ideias. Me perdoe por ficar ansiosa e zangada quando os outros fazem as coisas de maneira diferente da minha e me ajude a entender que Tu nos fizestes únicas, e que está́ tudo bem dessa maneira. Obrigada por Tua ilimitada paciência comigo. Me abençoe com paciência e aceitação pelos outros. Amém!”</a:t>
            </a: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2">
            <a:extLst>
              <a:ext uri="{FF2B5EF4-FFF2-40B4-BE49-F238E27FC236}">
                <a16:creationId xmlns:a16="http://schemas.microsoft.com/office/drawing/2014/main" id="{5B86BF78-DA9D-A0A5-2D4B-55E0C4E94928}"/>
              </a:ext>
            </a:extLst>
          </p:cNvPr>
          <p:cNvSpPr txBox="1"/>
          <p:nvPr/>
        </p:nvSpPr>
        <p:spPr>
          <a:xfrm>
            <a:off x="1516095" y="1868697"/>
            <a:ext cx="227278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0</a:t>
            </a:r>
            <a:endParaRPr lang="en-US" sz="3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1969" y="977355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0" y="3361763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124205" y="1936682"/>
            <a:ext cx="478883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0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1</a:t>
            </a:r>
            <a:endParaRPr lang="en-US" sz="30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402946" y="4628950"/>
            <a:ext cx="1418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Lição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313" y="2203740"/>
            <a:ext cx="1341175" cy="1832310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DC0D46A4-B1D4-DF51-296D-71ECA404F641}"/>
              </a:ext>
            </a:extLst>
          </p:cNvPr>
          <p:cNvSpPr txBox="1"/>
          <p:nvPr/>
        </p:nvSpPr>
        <p:spPr>
          <a:xfrm>
            <a:off x="4130985" y="907845"/>
            <a:ext cx="3815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Footlight MT Light" panose="0204060206030A020304" pitchFamily="18" charset="77"/>
              </a:rPr>
              <a:t>Uma </a:t>
            </a:r>
            <a:r>
              <a:rPr lang="en-US" sz="4000" dirty="0" err="1">
                <a:latin typeface="Footlight MT Light" panose="0204060206030A020304" pitchFamily="18" charset="77"/>
              </a:rPr>
              <a:t>mulher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7295228" y="3573272"/>
            <a:ext cx="3190875" cy="3197939"/>
          </a:xfrm>
          <a:prstGeom prst="rect">
            <a:avLst/>
          </a:prstGeom>
        </p:spPr>
      </p:pic>
      <p:sp>
        <p:nvSpPr>
          <p:cNvPr id="2" name="TextBox 33">
            <a:extLst>
              <a:ext uri="{FF2B5EF4-FFF2-40B4-BE49-F238E27FC236}">
                <a16:creationId xmlns:a16="http://schemas.microsoft.com/office/drawing/2014/main" id="{425D5C5C-E101-870F-FB8D-3D9B719E2A86}"/>
              </a:ext>
            </a:extLst>
          </p:cNvPr>
          <p:cNvSpPr txBox="1"/>
          <p:nvPr/>
        </p:nvSpPr>
        <p:spPr>
          <a:xfrm>
            <a:off x="3788880" y="1301617"/>
            <a:ext cx="43605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paciente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  <p:pic>
        <p:nvPicPr>
          <p:cNvPr id="14" name="Imagem 13" descr="Mulher com roupa preta&#10;&#10;Descrição gerada automaticamente">
            <a:extLst>
              <a:ext uri="{FF2B5EF4-FFF2-40B4-BE49-F238E27FC236}">
                <a16:creationId xmlns:a16="http://schemas.microsoft.com/office/drawing/2014/main" id="{7C15E5C4-0DAA-7960-E9EF-40AB482D840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91" t="14243" r="41084" b="2771"/>
          <a:stretch/>
        </p:blipFill>
        <p:spPr>
          <a:xfrm>
            <a:off x="8981841" y="-359985"/>
            <a:ext cx="3210159" cy="723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779272" y="2028616"/>
            <a:ext cx="7569496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BR" sz="2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“Marta, Marta, você está agitada e preocupada com muitas coisas, mas apenas uma é necessária! Maria escolheu a melhor de todas, e esta ninguém vai tomar dela”. </a:t>
            </a:r>
          </a:p>
          <a:p>
            <a:endParaRPr lang="pt-BR" sz="2000" dirty="0">
              <a:solidFill>
                <a:srgbClr val="4E2783"/>
              </a:solidFill>
            </a:endParaRPr>
          </a:p>
          <a:p>
            <a:r>
              <a:rPr lang="pt-BR" sz="20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Lucas 10:41-42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364" y="704660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816422" y="2134885"/>
            <a:ext cx="506347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latin typeface="Calibri" panose="020F0502020204030204" pitchFamily="34" charset="0"/>
                <a:ea typeface="Open Sans Condensed Condensed Light" pitchFamily="2" charset="0"/>
                <a:cs typeface="Calibri" panose="020F0502020204030204" pitchFamily="34" charset="0"/>
              </a:rPr>
              <a:t>Deus criou cada uma de nós como pessoas únicas. O temperamento e a personalidade variam amplamente. Ler sobre os diferentes tipos de personalidade pode nos ajudar a nos entender melhor e a sermos mais pacientes com pessoas de temperamentos diferentes. </a:t>
            </a:r>
          </a:p>
        </p:txBody>
      </p:sp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3144" y="1852764"/>
            <a:ext cx="6082760" cy="4085435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B6D1ADF3-5901-8E85-85B4-E4CC7747179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9001125" y="3660061"/>
            <a:ext cx="3190875" cy="3197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121908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773311" y="909871"/>
            <a:ext cx="4933494" cy="25191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latin typeface="Calibri" panose="020F0502020204030204" pitchFamily="34" charset="0"/>
                <a:ea typeface="Open Sans Condensed Condensed Light" pitchFamily="2" charset="0"/>
                <a:cs typeface="Calibri" panose="020F0502020204030204" pitchFamily="34" charset="0"/>
              </a:rPr>
              <a:t>Quando percebemos que não somos responsáveis pela maneira como as outras pessoas são ou se comportam, isso tira muita pressão. É libertador perceber que Deus nos criou como indivíduos únicos e não temos que nos conformar com as ideias de outra pessoa, mas também não devemos esperar que os outros se conformem com as nossas. 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762763" y="2880112"/>
            <a:ext cx="2616601" cy="8772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Aceitando pessoas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742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F628EC1-26EF-3B5F-4489-66032B80FE3D}"/>
              </a:ext>
            </a:extLst>
          </p:cNvPr>
          <p:cNvSpPr txBox="1">
            <a:spLocks/>
          </p:cNvSpPr>
          <p:nvPr/>
        </p:nvSpPr>
        <p:spPr>
          <a:xfrm>
            <a:off x="5389062" y="720537"/>
            <a:ext cx="5900643" cy="251912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Jesus ACEITOU Maria como ela era, com suas fraquezas e seus pontos fortes. Ele a amava completamente. </a:t>
            </a: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Jesus ACREDITOU em Maria e pôde ver a esperança e a beleza dentro dela. Ele foi positivo.</a:t>
            </a:r>
          </a:p>
          <a:p>
            <a:pPr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Jesus a ENTREGOU a Deus. Jesus a tirou do desespero e da ruína e orou por ela. 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1CE9555-3510-7BE7-A3B4-6B236B6E48A0}"/>
              </a:ext>
            </a:extLst>
          </p:cNvPr>
          <p:cNvSpPr txBox="1">
            <a:spLocks/>
          </p:cNvSpPr>
          <p:nvPr/>
        </p:nvSpPr>
        <p:spPr>
          <a:xfrm>
            <a:off x="1735468" y="2362426"/>
            <a:ext cx="2616601" cy="87724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pt-BR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Aceitar, acreditar, comprometer-se</a:t>
            </a:r>
          </a:p>
        </p:txBody>
      </p:sp>
      <p:pic>
        <p:nvPicPr>
          <p:cNvPr id="12" name="Imagem 11" descr="Padrão do plano de fundo&#10;&#10;Descrição gerada automaticamente">
            <a:extLst>
              <a:ext uri="{FF2B5EF4-FFF2-40B4-BE49-F238E27FC236}">
                <a16:creationId xmlns:a16="http://schemas.microsoft.com/office/drawing/2014/main" id="{B5A8A0DB-57C0-A5C1-20D3-381E48A835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2027" y="4726727"/>
            <a:ext cx="1714714" cy="1151674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612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191229" y="3009342"/>
            <a:ext cx="5422605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Autoavaliação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5917176" y="2150419"/>
            <a:ext cx="5780253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Suponha que você e mais algumas pessoas estão organizando um grande piquenique que incluirá́ comida e jogos. Que papel você gostaria de ter no piquenique? Escolha em qual parte você se sentiria mais confortável: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m 19" descr="Forma&#10;&#10;Descrição gerada automaticamente com confiança média">
            <a:extLst>
              <a:ext uri="{FF2B5EF4-FFF2-40B4-BE49-F238E27FC236}">
                <a16:creationId xmlns:a16="http://schemas.microsoft.com/office/drawing/2014/main" id="{A667D9D6-B75C-C6B9-C8BD-6234B81A5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722" y="2055285"/>
            <a:ext cx="6323159" cy="4044916"/>
          </a:xfrm>
          <a:prstGeom prst="rect">
            <a:avLst/>
          </a:prstGeom>
        </p:spPr>
      </p:pic>
      <p:pic>
        <p:nvPicPr>
          <p:cNvPr id="12" name="Imagem 11" descr="Forma&#10;&#10;Descrição gerada automaticamente com confiança média">
            <a:extLst>
              <a:ext uri="{FF2B5EF4-FFF2-40B4-BE49-F238E27FC236}">
                <a16:creationId xmlns:a16="http://schemas.microsoft.com/office/drawing/2014/main" id="{E5F0B364-59B0-ACBC-9A61-698EC9FB32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484" y="277211"/>
            <a:ext cx="5594033" cy="4044916"/>
          </a:xfrm>
          <a:prstGeom prst="rect">
            <a:avLst/>
          </a:prstGeom>
        </p:spPr>
      </p:pic>
      <p:pic>
        <p:nvPicPr>
          <p:cNvPr id="15" name="Imagem 14" descr="Forma&#10;&#10;Descrição gerada automaticamente com confiança média">
            <a:extLst>
              <a:ext uri="{FF2B5EF4-FFF2-40B4-BE49-F238E27FC236}">
                <a16:creationId xmlns:a16="http://schemas.microsoft.com/office/drawing/2014/main" id="{54F7A7F6-5DE5-003F-7821-821FC174A3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8983" y="4069961"/>
            <a:ext cx="5594033" cy="4044916"/>
          </a:xfrm>
          <a:prstGeom prst="rect">
            <a:avLst/>
          </a:prstGeom>
        </p:spPr>
      </p:pic>
      <p:pic>
        <p:nvPicPr>
          <p:cNvPr id="22" name="Imagem 21" descr="Forma&#10;&#10;Descrição gerada automaticamente com confiança média">
            <a:extLst>
              <a:ext uri="{FF2B5EF4-FFF2-40B4-BE49-F238E27FC236}">
                <a16:creationId xmlns:a16="http://schemas.microsoft.com/office/drawing/2014/main" id="{D25FD6D8-B138-BC85-5E74-5D8FE7BBCE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611" y="2055285"/>
            <a:ext cx="6323159" cy="404491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4837814"/>
            <a:ext cx="2015724" cy="2020186"/>
          </a:xfrm>
          <a:prstGeom prst="rect">
            <a:avLst/>
          </a:prstGeom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FF6E37B9-F9E2-9D8F-E2B2-B6432BD4310E}"/>
              </a:ext>
            </a:extLst>
          </p:cNvPr>
          <p:cNvSpPr/>
          <p:nvPr/>
        </p:nvSpPr>
        <p:spPr>
          <a:xfrm>
            <a:off x="3549535" y="764772"/>
            <a:ext cx="5029199" cy="1527115"/>
          </a:xfrm>
          <a:prstGeom prst="rect">
            <a:avLst/>
          </a:prstGeom>
          <a:solidFill>
            <a:srgbClr val="B6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008DEF45-40AC-E702-4586-8D25682EBE5A}"/>
              </a:ext>
            </a:extLst>
          </p:cNvPr>
          <p:cNvSpPr txBox="1"/>
          <p:nvPr/>
        </p:nvSpPr>
        <p:spPr>
          <a:xfrm>
            <a:off x="3759051" y="1201633"/>
            <a:ext cx="461016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Você é a líder, organiza tudo, dizendo a todos o que fazer e é a responsável de que tudo corra bem. Você pode até́ arbitrar um dos jogos. </a:t>
            </a:r>
          </a:p>
        </p:txBody>
      </p:sp>
      <p:sp>
        <p:nvSpPr>
          <p:cNvPr id="3" name="Rectangle 15">
            <a:extLst>
              <a:ext uri="{FF2B5EF4-FFF2-40B4-BE49-F238E27FC236}">
                <a16:creationId xmlns:a16="http://schemas.microsoft.com/office/drawing/2014/main" id="{0CF6B753-4F5C-7DC3-3D90-8666951DF5E5}"/>
              </a:ext>
            </a:extLst>
          </p:cNvPr>
          <p:cNvSpPr/>
          <p:nvPr/>
        </p:nvSpPr>
        <p:spPr>
          <a:xfrm>
            <a:off x="3475225" y="4603394"/>
            <a:ext cx="5029199" cy="1489833"/>
          </a:xfrm>
          <a:prstGeom prst="rect">
            <a:avLst/>
          </a:prstGeom>
          <a:solidFill>
            <a:srgbClr val="B6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8" name="Rectangle 15">
            <a:extLst>
              <a:ext uri="{FF2B5EF4-FFF2-40B4-BE49-F238E27FC236}">
                <a16:creationId xmlns:a16="http://schemas.microsoft.com/office/drawing/2014/main" id="{FC12A477-F942-EE72-58BD-770ABA0F2875}"/>
              </a:ext>
            </a:extLst>
          </p:cNvPr>
          <p:cNvSpPr/>
          <p:nvPr/>
        </p:nvSpPr>
        <p:spPr>
          <a:xfrm>
            <a:off x="480413" y="2728748"/>
            <a:ext cx="5338496" cy="1342022"/>
          </a:xfrm>
          <a:prstGeom prst="rect">
            <a:avLst/>
          </a:prstGeom>
          <a:solidFill>
            <a:srgbClr val="C3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Rectangle 15">
            <a:extLst>
              <a:ext uri="{FF2B5EF4-FFF2-40B4-BE49-F238E27FC236}">
                <a16:creationId xmlns:a16="http://schemas.microsoft.com/office/drawing/2014/main" id="{2EDC43CD-C6FA-9C45-4FAB-6041F070CD74}"/>
              </a:ext>
            </a:extLst>
          </p:cNvPr>
          <p:cNvSpPr/>
          <p:nvPr/>
        </p:nvSpPr>
        <p:spPr>
          <a:xfrm>
            <a:off x="6205492" y="2728748"/>
            <a:ext cx="5338496" cy="1342022"/>
          </a:xfrm>
          <a:prstGeom prst="rect">
            <a:avLst/>
          </a:prstGeom>
          <a:solidFill>
            <a:srgbClr val="C3BBDC">
              <a:alpha val="6549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8B8EE4A-E125-0133-D4A9-DBBA4E0CC1D8}"/>
              </a:ext>
            </a:extLst>
          </p:cNvPr>
          <p:cNvSpPr txBox="1"/>
          <p:nvPr/>
        </p:nvSpPr>
        <p:spPr>
          <a:xfrm>
            <a:off x="740894" y="3010015"/>
            <a:ext cx="484327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Você quer estar lá com todos os outros jogadores, seja qual for o jogo: voleibol, futebol, cabo de guerra etc. Você gosta de ouvir os aplausos da multidão enquanto joga bem. 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9659C571-5865-5EAE-2F00-6471E7FF3D21}"/>
              </a:ext>
            </a:extLst>
          </p:cNvPr>
          <p:cNvSpPr txBox="1"/>
          <p:nvPr/>
        </p:nvSpPr>
        <p:spPr>
          <a:xfrm>
            <a:off x="6467156" y="2861973"/>
            <a:ext cx="4968553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Você gosta de trabalhar nos bastidores, prestando atenção em todos os detalhes que ajudam a fazer do piquenique um sucesso. Você tem prazer em preparar a comida, fazer cartazes, enviar convites, comprar suprimentos ou planejar um jogo que as crianças possam se envolver. </a:t>
            </a:r>
          </a:p>
        </p:txBody>
      </p:sp>
      <p:sp>
        <p:nvSpPr>
          <p:cNvPr id="29" name="CaixaDeTexto 28">
            <a:extLst>
              <a:ext uri="{FF2B5EF4-FFF2-40B4-BE49-F238E27FC236}">
                <a16:creationId xmlns:a16="http://schemas.microsoft.com/office/drawing/2014/main" id="{62901CB5-7FE4-DB77-A4BE-A1F4AC882197}"/>
              </a:ext>
            </a:extLst>
          </p:cNvPr>
          <p:cNvSpPr txBox="1"/>
          <p:nvPr/>
        </p:nvSpPr>
        <p:spPr>
          <a:xfrm>
            <a:off x="3973366" y="5015595"/>
            <a:ext cx="446425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4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Você traz seu próprio tapete ou cadeira para sentar-se e fica feliz em observar os outros trabalharem e se divertirem. Você faz parte da torcida, se divertindo enquanto se senta e relaxa. </a:t>
            </a:r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6D5CD451-7957-A762-77FA-3E50B126659E}"/>
              </a:ext>
            </a:extLst>
          </p:cNvPr>
          <p:cNvSpPr/>
          <p:nvPr/>
        </p:nvSpPr>
        <p:spPr>
          <a:xfrm>
            <a:off x="4745182" y="472440"/>
            <a:ext cx="2701636" cy="5681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Coordenadora</a:t>
            </a:r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713AF695-095B-6A86-B116-546335CC47D1}"/>
              </a:ext>
            </a:extLst>
          </p:cNvPr>
          <p:cNvSpPr/>
          <p:nvPr/>
        </p:nvSpPr>
        <p:spPr>
          <a:xfrm>
            <a:off x="625371" y="2352804"/>
            <a:ext cx="2701636" cy="5681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Jogadora </a:t>
            </a:r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7E804CD8-2C8C-6890-E094-97A840330D6D}"/>
              </a:ext>
            </a:extLst>
          </p:cNvPr>
          <p:cNvSpPr/>
          <p:nvPr/>
        </p:nvSpPr>
        <p:spPr>
          <a:xfrm>
            <a:off x="8681111" y="2277908"/>
            <a:ext cx="2701636" cy="5681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Comitê</a:t>
            </a:r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A7C8A0E4-14B4-E2BD-ED99-C6B88AF779A6}"/>
              </a:ext>
            </a:extLst>
          </p:cNvPr>
          <p:cNvSpPr/>
          <p:nvPr/>
        </p:nvSpPr>
        <p:spPr>
          <a:xfrm>
            <a:off x="4646266" y="4253934"/>
            <a:ext cx="2701636" cy="5681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b="1" dirty="0">
                <a:solidFill>
                  <a:srgbClr val="4E2783"/>
                </a:solidFill>
                <a:latin typeface="Footlight MT Light" panose="0204060206030A020304" pitchFamily="18" charset="77"/>
                <a:ea typeface="Open Sans Condensed Condensed Light" pitchFamily="2" charset="0"/>
                <a:cs typeface="Open Sans Condensed Condensed Light" pitchFamily="2" charset="0"/>
              </a:rPr>
              <a:t>Torcida</a:t>
            </a:r>
          </a:p>
        </p:txBody>
      </p:sp>
    </p:spTree>
    <p:extLst>
      <p:ext uri="{BB962C8B-B14F-4D97-AF65-F5344CB8AC3E}">
        <p14:creationId xmlns:p14="http://schemas.microsoft.com/office/powerpoint/2010/main" val="31446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m 10" descr="Padrão do plano de fundo&#10;&#10;Descrição gerada automaticamente">
            <a:extLst>
              <a:ext uri="{FF2B5EF4-FFF2-40B4-BE49-F238E27FC236}">
                <a16:creationId xmlns:a16="http://schemas.microsoft.com/office/drawing/2014/main" id="{FFBA7A49-F3BC-040F-A474-51A013D4401E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465360" y="729506"/>
            <a:ext cx="8563071" cy="5751315"/>
          </a:xfrm>
          <a:prstGeom prst="rect">
            <a:avLst/>
          </a:prstGeom>
        </p:spPr>
      </p:pic>
      <p:sp>
        <p:nvSpPr>
          <p:cNvPr id="2" name="Retângulo 1">
            <a:extLst>
              <a:ext uri="{FF2B5EF4-FFF2-40B4-BE49-F238E27FC236}">
                <a16:creationId xmlns:a16="http://schemas.microsoft.com/office/drawing/2014/main" id="{3EF5F37B-F0C6-C6F5-F383-3049833E0B08}"/>
              </a:ext>
            </a:extLst>
          </p:cNvPr>
          <p:cNvSpPr/>
          <p:nvPr/>
        </p:nvSpPr>
        <p:spPr>
          <a:xfrm>
            <a:off x="3851910" y="2579528"/>
            <a:ext cx="5189220" cy="3374463"/>
          </a:xfrm>
          <a:prstGeom prst="rect">
            <a:avLst/>
          </a:prstGeom>
          <a:solidFill>
            <a:srgbClr val="C3BBDC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DA9B81AB-B7DF-FC98-ABE8-C5B2F19E0C29}"/>
              </a:ext>
            </a:extLst>
          </p:cNvPr>
          <p:cNvSpPr txBox="1">
            <a:spLocks/>
          </p:cNvSpPr>
          <p:nvPr/>
        </p:nvSpPr>
        <p:spPr>
          <a:xfrm>
            <a:off x="4113822" y="2874195"/>
            <a:ext cx="481201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chemeClr val="bg1"/>
                </a:solidFill>
                <a:ea typeface="Open Sans Condensed Condensed Light" pitchFamily="2" charset="0"/>
                <a:cs typeface="Open Sans Condensed Condensed Light" pitchFamily="2" charset="0"/>
              </a:rPr>
              <a:t>Se você escolheu jogadora, provavelmente tem um temperamento mais sanguíneo. Você gosta de pessoas, de ação e gosta de ser notada pelos outros. Você gosta que as pessoas a aplaudam e riam de suas colocações. Estar perto de pessoas lhe dá energia e ter muitos amigos é importante para você. </a:t>
            </a:r>
          </a:p>
        </p:txBody>
      </p:sp>
      <p:sp>
        <p:nvSpPr>
          <p:cNvPr id="3" name="TextBox 22">
            <a:extLst>
              <a:ext uri="{FF2B5EF4-FFF2-40B4-BE49-F238E27FC236}">
                <a16:creationId xmlns:a16="http://schemas.microsoft.com/office/drawing/2014/main" id="{756A365E-4E29-A59E-572F-AC410C61E418}"/>
              </a:ext>
            </a:extLst>
          </p:cNvPr>
          <p:cNvSpPr txBox="1"/>
          <p:nvPr/>
        </p:nvSpPr>
        <p:spPr>
          <a:xfrm>
            <a:off x="1133352" y="765267"/>
            <a:ext cx="7569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rgbClr val="4E2783"/>
                </a:solidFill>
                <a:latin typeface="Footlight MT Light" panose="0204060206030A020304" pitchFamily="18" charset="77"/>
              </a:rPr>
              <a:t>Qual é o seu temperamento?</a:t>
            </a:r>
          </a:p>
        </p:txBody>
      </p:sp>
    </p:spTree>
    <p:extLst>
      <p:ext uri="{BB962C8B-B14F-4D97-AF65-F5344CB8AC3E}">
        <p14:creationId xmlns:p14="http://schemas.microsoft.com/office/powerpoint/2010/main" val="304467294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4636057C-A17D-4A8E-88C3-C1D41F1AE193}"/>
</file>

<file path=customXml/itemProps2.xml><?xml version="1.0" encoding="utf-8"?>
<ds:datastoreItem xmlns:ds="http://schemas.openxmlformats.org/officeDocument/2006/customXml" ds:itemID="{ACAE12D9-FC34-41BF-9532-263561129D84}"/>
</file>

<file path=customXml/itemProps3.xml><?xml version="1.0" encoding="utf-8"?>
<ds:datastoreItem xmlns:ds="http://schemas.openxmlformats.org/officeDocument/2006/customXml" ds:itemID="{AC67DC00-F652-4A0B-BB69-BF6507E5C1D8}"/>
</file>

<file path=docProps/app.xml><?xml version="1.0" encoding="utf-8"?>
<Properties xmlns="http://schemas.openxmlformats.org/officeDocument/2006/extended-properties" xmlns:vt="http://schemas.openxmlformats.org/officeDocument/2006/docPropsVTypes">
  <TotalTime>7660</TotalTime>
  <Words>651</Words>
  <Application>Microsoft Macintosh PowerPoint</Application>
  <PresentationFormat>Widescreen</PresentationFormat>
  <Paragraphs>36</Paragraphs>
  <Slides>13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8" baseType="lpstr">
      <vt:lpstr>Nickainley Normal</vt:lpstr>
      <vt:lpstr>Calibri</vt:lpstr>
      <vt:lpstr>Arial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84</cp:revision>
  <dcterms:created xsi:type="dcterms:W3CDTF">2019-05-05T15:23:12Z</dcterms:created>
  <dcterms:modified xsi:type="dcterms:W3CDTF">2022-09-26T11:44:34Z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